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7" Type="http://schemas.openxmlformats.org/officeDocument/2006/relationships/slideLayout" Target="../slideLayouts/slideLayout1.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ithub.com/Swateshchodavarapu/Cyber-security-" TargetMode="External"/><Relationship Id="rId6"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image" Target="../media/image-14-4.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6480"/>
            </a:avLst>
          </a:prstGeom>
          <a:solidFill>
            <a:srgbClr val="F3F3FF">
              <a:alpha val="85000"/>
            </a:srgbClr>
          </a:solidFill>
          <a:ln/>
        </p:spPr>
      </p:sp>
      <p:sp>
        <p:nvSpPr>
          <p:cNvPr id="6" name="Text 2"/>
          <p:cNvSpPr/>
          <p:nvPr/>
        </p:nvSpPr>
        <p:spPr>
          <a:xfrm>
            <a:off x="2348389" y="2736056"/>
            <a:ext cx="9933503" cy="1306830"/>
          </a:xfrm>
          <a:prstGeom prst="rect">
            <a:avLst/>
          </a:prstGeom>
          <a:noFill/>
          <a:ln/>
        </p:spPr>
        <p:txBody>
          <a:bodyPr wrap="squar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Chodavarapu venkata sai jaganadha swatesh</a:t>
            </a:r>
            <a:endParaRPr lang="en-US" sz="4117" dirty="0"/>
          </a:p>
        </p:txBody>
      </p:sp>
      <p:sp>
        <p:nvSpPr>
          <p:cNvPr id="7" name="Text 3"/>
          <p:cNvSpPr/>
          <p:nvPr/>
        </p:nvSpPr>
        <p:spPr>
          <a:xfrm>
            <a:off x="2348389" y="4376142"/>
            <a:ext cx="6713577"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Bonam venkata chalamaya engineering college</a:t>
            </a:r>
            <a:endParaRPr lang="en-US" sz="2470" dirty="0"/>
          </a:p>
        </p:txBody>
      </p:sp>
      <p:sp>
        <p:nvSpPr>
          <p:cNvPr id="8" name="Text 4"/>
          <p:cNvSpPr/>
          <p:nvPr/>
        </p:nvSpPr>
        <p:spPr>
          <a:xfrm>
            <a:off x="2348389" y="5101471"/>
            <a:ext cx="5405795"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Electrical and electronics engineering </a:t>
            </a:r>
            <a:endParaRPr lang="en-US" sz="247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205871"/>
            <a:ext cx="7214830" cy="901898"/>
          </a:xfrm>
          <a:prstGeom prst="rect">
            <a:avLst/>
          </a:prstGeom>
          <a:noFill/>
          <a:ln/>
        </p:spPr>
        <p:txBody>
          <a:bodyPr wrap="non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Value Proposition</a:t>
            </a:r>
            <a:endParaRPr lang="en-US" sz="5681" dirty="0"/>
          </a:p>
        </p:txBody>
      </p:sp>
      <p:sp>
        <p:nvSpPr>
          <p:cNvPr id="6" name="Text 2"/>
          <p:cNvSpPr/>
          <p:nvPr/>
        </p:nvSpPr>
        <p:spPr>
          <a:xfrm>
            <a:off x="833199" y="3441025"/>
            <a:ext cx="7477601" cy="999768"/>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Our keylogger detection solution offers a unique and compelling value proposition for organizations seeking to safeguard their sensitive data and protect their employees from cyber threats.</a:t>
            </a:r>
            <a:endParaRPr lang="en-US" sz="1750" dirty="0"/>
          </a:p>
        </p:txBody>
      </p:sp>
      <p:sp>
        <p:nvSpPr>
          <p:cNvPr id="7" name="Text 3"/>
          <p:cNvSpPr/>
          <p:nvPr/>
        </p:nvSpPr>
        <p:spPr>
          <a:xfrm>
            <a:off x="833199" y="4690705"/>
            <a:ext cx="7477601"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By providing comprehensive keylogger detection capabilities, we empower organizations to mitigate the risks associated with unauthorized keylogging activities, enhancing their security posture and ensuring the confidentiality of their data.</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296477"/>
            <a:ext cx="7477601" cy="1803797"/>
          </a:xfrm>
          <a:prstGeom prst="rect">
            <a:avLst/>
          </a:prstGeom>
          <a:noFill/>
          <a:ln/>
        </p:spPr>
        <p:txBody>
          <a:bodyPr wrap="squar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The "Wow" in the Solution</a:t>
            </a:r>
            <a:endParaRPr lang="en-US" sz="5681" dirty="0"/>
          </a:p>
        </p:txBody>
      </p:sp>
      <p:sp>
        <p:nvSpPr>
          <p:cNvPr id="6" name="Text 2"/>
          <p:cNvSpPr/>
          <p:nvPr/>
        </p:nvSpPr>
        <p:spPr>
          <a:xfrm>
            <a:off x="833199" y="4433530"/>
            <a:ext cx="7477601" cy="333256"/>
          </a:xfrm>
          <a:prstGeom prst="rect">
            <a:avLst/>
          </a:prstGeom>
          <a:noFill/>
          <a:ln/>
        </p:spPr>
        <p:txBody>
          <a:bodyPr wrap="non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keylogger detection solution will use a unique approach.</a:t>
            </a:r>
            <a:endParaRPr lang="en-US" sz="1750" dirty="0"/>
          </a:p>
        </p:txBody>
      </p:sp>
      <p:sp>
        <p:nvSpPr>
          <p:cNvPr id="7" name="Text 3"/>
          <p:cNvSpPr/>
          <p:nvPr/>
        </p:nvSpPr>
        <p:spPr>
          <a:xfrm>
            <a:off x="833199" y="5016698"/>
            <a:ext cx="7477601" cy="333256"/>
          </a:xfrm>
          <a:prstGeom prst="rect">
            <a:avLst/>
          </a:prstGeom>
          <a:noFill/>
          <a:ln/>
        </p:spPr>
        <p:txBody>
          <a:bodyPr wrap="non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It will combine real-time monitoring with advanced threat intelligence.</a:t>
            </a:r>
            <a:endParaRPr lang="en-US" sz="1750" dirty="0"/>
          </a:p>
        </p:txBody>
      </p:sp>
      <p:sp>
        <p:nvSpPr>
          <p:cNvPr id="8" name="Text 4"/>
          <p:cNvSpPr/>
          <p:nvPr/>
        </p:nvSpPr>
        <p:spPr>
          <a:xfrm>
            <a:off x="833199" y="5599867"/>
            <a:ext cx="7477601" cy="333256"/>
          </a:xfrm>
          <a:prstGeom prst="rect">
            <a:avLst/>
          </a:prstGeom>
          <a:noFill/>
          <a:ln/>
        </p:spPr>
        <p:txBody>
          <a:bodyPr wrap="non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This will give users unprecedented visibility and control over their systems.</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830711"/>
            <a:ext cx="7214830" cy="901898"/>
          </a:xfrm>
          <a:prstGeom prst="rect">
            <a:avLst/>
          </a:prstGeom>
          <a:noFill/>
          <a:ln/>
        </p:spPr>
        <p:txBody>
          <a:bodyPr wrap="non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Modelling</a:t>
            </a:r>
            <a:endParaRPr lang="en-US" sz="5681" dirty="0"/>
          </a:p>
        </p:txBody>
      </p:sp>
      <p:sp>
        <p:nvSpPr>
          <p:cNvPr id="6" name="Text 2"/>
          <p:cNvSpPr/>
          <p:nvPr/>
        </p:nvSpPr>
        <p:spPr>
          <a:xfrm>
            <a:off x="833199" y="4065865"/>
            <a:ext cx="7477601"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keylogger system is modeled as a layered architecture with clear separation of concerns. The data collection layer captures keystrokes and other user actions, the data processing layer analyzes and filters the collected data, and the data storage layer securely stores the data for later analysis.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575911"/>
            <a:ext cx="522815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Result</a:t>
            </a:r>
            <a:endParaRPr lang="en-US" sz="4117" dirty="0"/>
          </a:p>
        </p:txBody>
      </p:sp>
      <p:sp>
        <p:nvSpPr>
          <p:cNvPr id="5" name="Shape 2"/>
          <p:cNvSpPr/>
          <p:nvPr/>
        </p:nvSpPr>
        <p:spPr>
          <a:xfrm>
            <a:off x="2348389" y="2673668"/>
            <a:ext cx="3088958" cy="1909048"/>
          </a:xfrm>
          <a:prstGeom prst="roundRect">
            <a:avLst>
              <a:gd name="adj" fmla="val 20951"/>
            </a:avLst>
          </a:prstGeom>
          <a:noFill/>
          <a:ln w="22860">
            <a:solidFill>
              <a:srgbClr val="2D4DF2"/>
            </a:solidFill>
            <a:prstDash val="solid"/>
          </a:ln>
        </p:spPr>
      </p:sp>
      <p:pic>
        <p:nvPicPr>
          <p:cNvPr id="6" name="Image 1" descr="preencoded.png">    </p:cNvPr>
          <p:cNvPicPr>
            <a:picLocks noChangeAspect="1"/>
          </p:cNvPicPr>
          <p:nvPr/>
        </p:nvPicPr>
        <p:blipFill>
          <a:blip r:embed="rId2"/>
          <a:stretch>
            <a:fillRect/>
          </a:stretch>
        </p:blipFill>
        <p:spPr>
          <a:xfrm>
            <a:off x="2371249" y="2696527"/>
            <a:ext cx="3043238" cy="1863328"/>
          </a:xfrm>
          <a:prstGeom prst="rect">
            <a:avLst/>
          </a:prstGeom>
        </p:spPr>
      </p:pic>
      <p:sp>
        <p:nvSpPr>
          <p:cNvPr id="7" name="Text 3"/>
          <p:cNvSpPr/>
          <p:nvPr/>
        </p:nvSpPr>
        <p:spPr>
          <a:xfrm>
            <a:off x="2348389" y="4860369"/>
            <a:ext cx="2614017" cy="326827"/>
          </a:xfrm>
          <a:prstGeom prst="rect">
            <a:avLst/>
          </a:prstGeom>
          <a:noFill/>
          <a:ln/>
        </p:spPr>
        <p:txBody>
          <a:bodyPr wrap="none" rtlCol="0" anchor="t"/>
          <a:lstStyle/>
          <a:p>
            <a:pPr algn="l" indent="0" marL="0">
              <a:lnSpc>
                <a:spcPts val="2573"/>
              </a:lnSpc>
              <a:buNone/>
            </a:pPr>
            <a:r>
              <a:rPr lang="en-US" sz="2058" b="1" dirty="0">
                <a:solidFill>
                  <a:srgbClr val="2D4DF2"/>
                </a:solidFill>
                <a:latin typeface="Nunito" pitchFamily="34" charset="0"/>
                <a:ea typeface="Nunito" pitchFamily="34" charset="-122"/>
                <a:cs typeface="Nunito" pitchFamily="34" charset="-120"/>
              </a:rPr>
              <a:t>Achieving Goals</a:t>
            </a:r>
            <a:endParaRPr lang="en-US" sz="2058" dirty="0"/>
          </a:p>
        </p:txBody>
      </p:sp>
      <p:sp>
        <p:nvSpPr>
          <p:cNvPr id="8" name="Text 4"/>
          <p:cNvSpPr/>
          <p:nvPr/>
        </p:nvSpPr>
        <p:spPr>
          <a:xfrm>
            <a:off x="2348389" y="5320427"/>
            <a:ext cx="3088958" cy="1333024"/>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The team has reached its objectives, celebrating their hard work and accomplishments.</a:t>
            </a:r>
            <a:endParaRPr lang="en-US" sz="1750" dirty="0"/>
          </a:p>
        </p:txBody>
      </p:sp>
      <p:sp>
        <p:nvSpPr>
          <p:cNvPr id="9" name="Shape 5"/>
          <p:cNvSpPr/>
          <p:nvPr/>
        </p:nvSpPr>
        <p:spPr>
          <a:xfrm>
            <a:off x="5770602" y="2673668"/>
            <a:ext cx="3088958" cy="1909048"/>
          </a:xfrm>
          <a:prstGeom prst="roundRect">
            <a:avLst>
              <a:gd name="adj" fmla="val 20951"/>
            </a:avLst>
          </a:prstGeom>
          <a:noFill/>
          <a:ln w="22860">
            <a:solidFill>
              <a:srgbClr val="015F98"/>
            </a:solidFill>
            <a:prstDash val="solid"/>
          </a:ln>
        </p:spPr>
      </p:sp>
      <p:pic>
        <p:nvPicPr>
          <p:cNvPr id="10" name="Image 2" descr="preencoded.png">    </p:cNvPr>
          <p:cNvPicPr>
            <a:picLocks noChangeAspect="1"/>
          </p:cNvPicPr>
          <p:nvPr/>
        </p:nvPicPr>
        <p:blipFill>
          <a:blip r:embed="rId3"/>
          <a:stretch>
            <a:fillRect/>
          </a:stretch>
        </p:blipFill>
        <p:spPr>
          <a:xfrm>
            <a:off x="5793462" y="2696527"/>
            <a:ext cx="3043238" cy="1863328"/>
          </a:xfrm>
          <a:prstGeom prst="rect">
            <a:avLst/>
          </a:prstGeom>
        </p:spPr>
      </p:pic>
      <p:sp>
        <p:nvSpPr>
          <p:cNvPr id="11" name="Text 6"/>
          <p:cNvSpPr/>
          <p:nvPr/>
        </p:nvSpPr>
        <p:spPr>
          <a:xfrm>
            <a:off x="5770602" y="4860369"/>
            <a:ext cx="2614017" cy="326827"/>
          </a:xfrm>
          <a:prstGeom prst="rect">
            <a:avLst/>
          </a:prstGeom>
          <a:noFill/>
          <a:ln/>
        </p:spPr>
        <p:txBody>
          <a:bodyPr wrap="none" rtlCol="0" anchor="t"/>
          <a:lstStyle/>
          <a:p>
            <a:pPr algn="l" indent="0" marL="0">
              <a:lnSpc>
                <a:spcPts val="2573"/>
              </a:lnSpc>
              <a:buNone/>
            </a:pPr>
            <a:r>
              <a:rPr lang="en-US" sz="2058" b="1" dirty="0">
                <a:solidFill>
                  <a:srgbClr val="015F98"/>
                </a:solidFill>
                <a:latin typeface="Nunito" pitchFamily="34" charset="0"/>
                <a:ea typeface="Nunito" pitchFamily="34" charset="-122"/>
                <a:cs typeface="Nunito" pitchFamily="34" charset="-120"/>
              </a:rPr>
              <a:t>Data-Driven Insights</a:t>
            </a:r>
            <a:endParaRPr lang="en-US" sz="2058" dirty="0"/>
          </a:p>
        </p:txBody>
      </p:sp>
      <p:sp>
        <p:nvSpPr>
          <p:cNvPr id="12" name="Text 7"/>
          <p:cNvSpPr/>
          <p:nvPr/>
        </p:nvSpPr>
        <p:spPr>
          <a:xfrm>
            <a:off x="5770602" y="5320427"/>
            <a:ext cx="3088958" cy="999768"/>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The project has yielded valuable data and insights that can inform future decisions.</a:t>
            </a:r>
            <a:endParaRPr lang="en-US" sz="1750" dirty="0"/>
          </a:p>
        </p:txBody>
      </p:sp>
      <p:sp>
        <p:nvSpPr>
          <p:cNvPr id="13" name="Shape 8"/>
          <p:cNvSpPr/>
          <p:nvPr/>
        </p:nvSpPr>
        <p:spPr>
          <a:xfrm>
            <a:off x="9192816" y="2673668"/>
            <a:ext cx="3089077" cy="1909167"/>
          </a:xfrm>
          <a:prstGeom prst="roundRect">
            <a:avLst>
              <a:gd name="adj" fmla="val 20949"/>
            </a:avLst>
          </a:prstGeom>
          <a:noFill/>
          <a:ln w="22860">
            <a:solidFill>
              <a:srgbClr val="AD1F96"/>
            </a:solidFill>
            <a:prstDash val="solid"/>
          </a:ln>
        </p:spPr>
      </p:sp>
      <p:pic>
        <p:nvPicPr>
          <p:cNvPr id="14" name="Image 3" descr="preencoded.png">    </p:cNvPr>
          <p:cNvPicPr>
            <a:picLocks noChangeAspect="1"/>
          </p:cNvPicPr>
          <p:nvPr/>
        </p:nvPicPr>
        <p:blipFill>
          <a:blip r:embed="rId4"/>
          <a:stretch>
            <a:fillRect/>
          </a:stretch>
        </p:blipFill>
        <p:spPr>
          <a:xfrm>
            <a:off x="9215676" y="2696527"/>
            <a:ext cx="3043357" cy="1863447"/>
          </a:xfrm>
          <a:prstGeom prst="rect">
            <a:avLst/>
          </a:prstGeom>
        </p:spPr>
      </p:pic>
      <p:sp>
        <p:nvSpPr>
          <p:cNvPr id="15" name="Text 9"/>
          <p:cNvSpPr/>
          <p:nvPr/>
        </p:nvSpPr>
        <p:spPr>
          <a:xfrm>
            <a:off x="9192816" y="4860488"/>
            <a:ext cx="2614017" cy="326827"/>
          </a:xfrm>
          <a:prstGeom prst="rect">
            <a:avLst/>
          </a:prstGeom>
          <a:noFill/>
          <a:ln/>
        </p:spPr>
        <p:txBody>
          <a:bodyPr wrap="none" rtlCol="0" anchor="t"/>
          <a:lstStyle/>
          <a:p>
            <a:pPr algn="l" indent="0" marL="0">
              <a:lnSpc>
                <a:spcPts val="2573"/>
              </a:lnSpc>
              <a:buNone/>
            </a:pPr>
            <a:r>
              <a:rPr lang="en-US" sz="2058" b="1" dirty="0">
                <a:solidFill>
                  <a:srgbClr val="AD1F96"/>
                </a:solidFill>
                <a:latin typeface="Nunito" pitchFamily="34" charset="0"/>
                <a:ea typeface="Nunito" pitchFamily="34" charset="-122"/>
                <a:cs typeface="Nunito" pitchFamily="34" charset="-120"/>
              </a:rPr>
              <a:t>Collaborative Effort</a:t>
            </a:r>
            <a:endParaRPr lang="en-US" sz="2058" dirty="0"/>
          </a:p>
        </p:txBody>
      </p:sp>
      <p:sp>
        <p:nvSpPr>
          <p:cNvPr id="16" name="Text 10"/>
          <p:cNvSpPr/>
          <p:nvPr/>
        </p:nvSpPr>
        <p:spPr>
          <a:xfrm>
            <a:off x="9192816" y="5320546"/>
            <a:ext cx="3089077" cy="1333024"/>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The successful completion of the project was the result of a team effort and effective collaboration.</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6480"/>
            </a:avLst>
          </a:prstGeom>
          <a:solidFill>
            <a:srgbClr val="F3F3FF">
              <a:alpha val="85000"/>
            </a:srgbClr>
          </a:solidFill>
          <a:ln/>
        </p:spPr>
      </p:sp>
      <p:sp>
        <p:nvSpPr>
          <p:cNvPr id="6" name="Text 2"/>
          <p:cNvSpPr/>
          <p:nvPr/>
        </p:nvSpPr>
        <p:spPr>
          <a:xfrm>
            <a:off x="2348389" y="1725573"/>
            <a:ext cx="522815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                    </a:t>
            </a:r>
            <a:endParaRPr lang="en-US" sz="4117" dirty="0"/>
          </a:p>
        </p:txBody>
      </p:sp>
      <p:sp>
        <p:nvSpPr>
          <p:cNvPr id="7" name="Text 3"/>
          <p:cNvSpPr/>
          <p:nvPr/>
        </p:nvSpPr>
        <p:spPr>
          <a:xfrm>
            <a:off x="2348389" y="2712244"/>
            <a:ext cx="522815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                   Thank you</a:t>
            </a:r>
            <a:endParaRPr lang="en-US" sz="4117" dirty="0"/>
          </a:p>
        </p:txBody>
      </p:sp>
      <p:pic>
        <p:nvPicPr>
          <p:cNvPr id="8" name="Image 2" descr="preencoded.png">
            <a:hlinkClick r:id="rId4" tooltip=""/>
          </p:cNvPr>
          <p:cNvPicPr>
            <a:picLocks noChangeAspect="1"/>
          </p:cNvPicPr>
          <p:nvPr/>
        </p:nvPicPr>
        <p:blipFill>
          <a:blip r:embed="rId3"/>
          <a:stretch>
            <a:fillRect/>
          </a:stretch>
        </p:blipFill>
        <p:spPr>
          <a:xfrm>
            <a:off x="2348389" y="3698915"/>
            <a:ext cx="9933503" cy="2221944"/>
          </a:xfrm>
          <a:prstGeom prst="rect">
            <a:avLst/>
          </a:prstGeom>
        </p:spPr>
      </p:pic>
      <p:sp>
        <p:nvSpPr>
          <p:cNvPr id="9" name="Text 4"/>
          <p:cNvSpPr/>
          <p:nvPr/>
        </p:nvSpPr>
        <p:spPr>
          <a:xfrm>
            <a:off x="2348389" y="6170771"/>
            <a:ext cx="9933503" cy="333256"/>
          </a:xfrm>
          <a:prstGeom prst="rect">
            <a:avLst/>
          </a:prstGeom>
          <a:noFill/>
          <a:ln/>
        </p:spPr>
        <p:txBody>
          <a:bodyPr wrap="none" rtlCol="0" anchor="t"/>
          <a:lstStyle/>
          <a:p>
            <a:pPr indent="0" marL="0">
              <a:lnSpc>
                <a:spcPts val="2624"/>
              </a:lnSpc>
              <a:buNone/>
            </a:pPr>
            <a:endParaRPr lang="en-US" sz="1750" dirty="0"/>
          </a:p>
        </p:txBody>
      </p:sp>
      <p:pic>
        <p:nvPicPr>
          <p:cNvPr id="10" name="Image 3"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6480"/>
            </a:avLst>
          </a:prstGeom>
          <a:solidFill>
            <a:srgbClr val="F3F3FF">
              <a:alpha val="85000"/>
            </a:srgbClr>
          </a:solidFill>
          <a:ln/>
        </p:spPr>
      </p:sp>
      <p:sp>
        <p:nvSpPr>
          <p:cNvPr id="6" name="Text 2"/>
          <p:cNvSpPr/>
          <p:nvPr/>
        </p:nvSpPr>
        <p:spPr>
          <a:xfrm>
            <a:off x="2348389" y="3788093"/>
            <a:ext cx="522815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keylogger</a:t>
            </a:r>
            <a:endParaRPr lang="en-US" sz="4117"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928813"/>
            <a:ext cx="7477601" cy="2705695"/>
          </a:xfrm>
          <a:prstGeom prst="rect">
            <a:avLst/>
          </a:prstGeom>
          <a:noFill/>
          <a:ln/>
        </p:spPr>
        <p:txBody>
          <a:bodyPr wrap="squar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Project Statement: Keylogger Detection and Security</a:t>
            </a:r>
            <a:endParaRPr lang="en-US" sz="5681" dirty="0"/>
          </a:p>
        </p:txBody>
      </p:sp>
      <p:sp>
        <p:nvSpPr>
          <p:cNvPr id="6" name="Text 2"/>
          <p:cNvSpPr/>
          <p:nvPr/>
        </p:nvSpPr>
        <p:spPr>
          <a:xfrm>
            <a:off x="833199" y="4967764"/>
            <a:ext cx="7477601"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 keylogger is a type of surveillance software designed to record every keystroke on a computer. Keyloggers can be used for malicious purposes, like stealing sensitive information, or for legitimate reasons, such as parental monitoring or workplace productivity.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712958"/>
            <a:ext cx="7477601" cy="1803797"/>
          </a:xfrm>
          <a:prstGeom prst="rect">
            <a:avLst/>
          </a:prstGeom>
          <a:noFill/>
          <a:ln/>
        </p:spPr>
        <p:txBody>
          <a:bodyPr wrap="squar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Keylogger Detection and Prevention</a:t>
            </a:r>
            <a:endParaRPr lang="en-US" sz="5681" dirty="0"/>
          </a:p>
        </p:txBody>
      </p:sp>
      <p:sp>
        <p:nvSpPr>
          <p:cNvPr id="6" name="Text 2"/>
          <p:cNvSpPr/>
          <p:nvPr/>
        </p:nvSpPr>
        <p:spPr>
          <a:xfrm>
            <a:off x="833199" y="4850011"/>
            <a:ext cx="7477601"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This project aims to develop a robust solution for detecting and preventing keyloggers from compromising user data and privacy.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3163967"/>
            <a:ext cx="7214830" cy="901898"/>
          </a:xfrm>
          <a:prstGeom prst="rect">
            <a:avLst/>
          </a:prstGeom>
          <a:noFill/>
          <a:ln/>
        </p:spPr>
        <p:txBody>
          <a:bodyPr wrap="non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Agenda</a:t>
            </a:r>
            <a:endParaRPr lang="en-US" sz="5681" dirty="0"/>
          </a:p>
        </p:txBody>
      </p:sp>
      <p:sp>
        <p:nvSpPr>
          <p:cNvPr id="6" name="Text 2"/>
          <p:cNvSpPr/>
          <p:nvPr/>
        </p:nvSpPr>
        <p:spPr>
          <a:xfrm>
            <a:off x="6319599" y="4399121"/>
            <a:ext cx="7477601"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This presentation outlines the key concerns regarding keyloggers and security, and presents our solution, KeyLoggerGuard.</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539127"/>
            <a:ext cx="7214830" cy="901898"/>
          </a:xfrm>
          <a:prstGeom prst="rect">
            <a:avLst/>
          </a:prstGeom>
          <a:noFill/>
          <a:ln/>
        </p:spPr>
        <p:txBody>
          <a:bodyPr wrap="non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Project Statement</a:t>
            </a:r>
            <a:endParaRPr lang="en-US" sz="5681" dirty="0"/>
          </a:p>
        </p:txBody>
      </p:sp>
      <p:sp>
        <p:nvSpPr>
          <p:cNvPr id="6" name="Text 2"/>
          <p:cNvSpPr/>
          <p:nvPr/>
        </p:nvSpPr>
        <p:spPr>
          <a:xfrm>
            <a:off x="833199" y="3774281"/>
            <a:ext cx="7477601"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This project aims to develop a solution that addresses the growing threat of keyloggers to user privacy and security.</a:t>
            </a:r>
            <a:endParaRPr lang="en-US" sz="1750" dirty="0"/>
          </a:p>
        </p:txBody>
      </p:sp>
      <p:sp>
        <p:nvSpPr>
          <p:cNvPr id="7" name="Text 3"/>
          <p:cNvSpPr/>
          <p:nvPr/>
        </p:nvSpPr>
        <p:spPr>
          <a:xfrm>
            <a:off x="833199" y="4690705"/>
            <a:ext cx="7477601" cy="999768"/>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We will create a robust and user-friendly application that detects and mitigates keylogger activity, empowering users to regain control over their data.</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705695"/>
            <a:ext cx="7214830" cy="901898"/>
          </a:xfrm>
          <a:prstGeom prst="rect">
            <a:avLst/>
          </a:prstGeom>
          <a:noFill/>
          <a:ln/>
        </p:spPr>
        <p:txBody>
          <a:bodyPr wrap="non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Project Overview</a:t>
            </a:r>
            <a:endParaRPr lang="en-US" sz="5681" dirty="0"/>
          </a:p>
        </p:txBody>
      </p:sp>
      <p:sp>
        <p:nvSpPr>
          <p:cNvPr id="6" name="Text 2"/>
          <p:cNvSpPr/>
          <p:nvPr/>
        </p:nvSpPr>
        <p:spPr>
          <a:xfrm>
            <a:off x="833199" y="3940850"/>
            <a:ext cx="7477601"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This project aims to develop a user-friendly keylogger solution that prioritizes user privacy and security.</a:t>
            </a:r>
            <a:endParaRPr lang="en-US" sz="1750" dirty="0"/>
          </a:p>
        </p:txBody>
      </p:sp>
      <p:sp>
        <p:nvSpPr>
          <p:cNvPr id="7" name="Text 3"/>
          <p:cNvSpPr/>
          <p:nvPr/>
        </p:nvSpPr>
        <p:spPr>
          <a:xfrm>
            <a:off x="833199" y="4857274"/>
            <a:ext cx="7477601"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keylogger will be designed to be non-intrusive and operate silently in the background.</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379702"/>
            <a:ext cx="7477601" cy="1803797"/>
          </a:xfrm>
          <a:prstGeom prst="rect">
            <a:avLst/>
          </a:prstGeom>
          <a:noFill/>
          <a:ln/>
        </p:spPr>
        <p:txBody>
          <a:bodyPr wrap="squar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Who are the End Users?</a:t>
            </a:r>
            <a:endParaRPr lang="en-US" sz="5681" dirty="0"/>
          </a:p>
        </p:txBody>
      </p:sp>
      <p:sp>
        <p:nvSpPr>
          <p:cNvPr id="6" name="Text 2"/>
          <p:cNvSpPr/>
          <p:nvPr/>
        </p:nvSpPr>
        <p:spPr>
          <a:xfrm>
            <a:off x="833199" y="4516755"/>
            <a:ext cx="7477601"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keyloggers are intended for individuals and organizations who need to monitor computer activity. This could include parents monitoring their children's online activity, businesses monitoring employee productivity, or law enforcement agencies investigating criminal activity.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088118"/>
            <a:ext cx="7477601" cy="1803797"/>
          </a:xfrm>
          <a:prstGeom prst="rect">
            <a:avLst/>
          </a:prstGeom>
          <a:noFill/>
          <a:ln/>
        </p:spPr>
        <p:txBody>
          <a:bodyPr wrap="squar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Your Solution and Its Proposition</a:t>
            </a:r>
            <a:endParaRPr lang="en-US" sz="5681" dirty="0"/>
          </a:p>
        </p:txBody>
      </p:sp>
      <p:sp>
        <p:nvSpPr>
          <p:cNvPr id="6" name="Text 2"/>
          <p:cNvSpPr/>
          <p:nvPr/>
        </p:nvSpPr>
        <p:spPr>
          <a:xfrm>
            <a:off x="6319599" y="4225171"/>
            <a:ext cx="7477601" cy="999768"/>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Our solution is a comprehensive keylogger detection and prevention system. It utilizes advanced algorithms to identify and block suspicious keylogging activity.</a:t>
            </a:r>
            <a:endParaRPr lang="en-US" sz="1750" dirty="0"/>
          </a:p>
        </p:txBody>
      </p:sp>
      <p:sp>
        <p:nvSpPr>
          <p:cNvPr id="7" name="Text 3"/>
          <p:cNvSpPr/>
          <p:nvPr/>
        </p:nvSpPr>
        <p:spPr>
          <a:xfrm>
            <a:off x="6319599" y="5474851"/>
            <a:ext cx="7477601"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It provides real-time monitoring, detailed reports, and customizable security measures.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2024-06-21T14:05:00Z</dcterms:created>
  <dcterms:modified xsi:type="dcterms:W3CDTF">2024-06-21T14:05:00Z</dcterms:modified>
</cp:coreProperties>
</file>